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8" r:id="rId3"/>
    <p:sldId id="289" r:id="rId4"/>
    <p:sldId id="294" r:id="rId5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8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Form (Intercepts)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 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23709" y="-85154"/>
            <a:ext cx="10144581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x and y intercept of a line.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5516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0E96CE-DCA0-4EC8-AC54-58025D2FAFF1}"/>
              </a:ext>
            </a:extLst>
          </p:cNvPr>
          <p:cNvCxnSpPr>
            <a:cxnSpLocks/>
          </p:cNvCxnSpPr>
          <p:nvPr/>
        </p:nvCxnSpPr>
        <p:spPr>
          <a:xfrm>
            <a:off x="6864662" y="755167"/>
            <a:ext cx="0" cy="560297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EA971E1-F170-4DFE-9A5E-0B401E69140B}"/>
                  </a:ext>
                </a:extLst>
              </p:cNvPr>
              <p:cNvSpPr/>
              <p:nvPr/>
            </p:nvSpPr>
            <p:spPr>
              <a:xfrm>
                <a:off x="1326702" y="918012"/>
                <a:ext cx="4211259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=56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EA971E1-F170-4DFE-9A5E-0B401E6914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702" y="918012"/>
                <a:ext cx="4211259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3424EC41-779B-4D6C-A09F-0B5521D3E127}"/>
              </a:ext>
            </a:extLst>
          </p:cNvPr>
          <p:cNvSpPr txBox="1"/>
          <p:nvPr/>
        </p:nvSpPr>
        <p:spPr>
          <a:xfrm>
            <a:off x="6857737" y="1331842"/>
            <a:ext cx="505690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y = 0 to solve for x-intercept</a:t>
            </a:r>
          </a:p>
          <a:p>
            <a:pPr marL="342900" indent="-342900">
              <a:buFont typeface="+mj-lt"/>
              <a:buAutoNum type="arabicPeriod"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x = 0 to solve for y-intercept.</a:t>
            </a:r>
          </a:p>
        </p:txBody>
      </p:sp>
    </p:spTree>
    <p:extLst>
      <p:ext uri="{BB962C8B-B14F-4D97-AF65-F5344CB8AC3E}">
        <p14:creationId xmlns:p14="http://schemas.microsoft.com/office/powerpoint/2010/main" val="2043404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23709" y="-85154"/>
            <a:ext cx="10144581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x and y intercept of a line.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5516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0E96CE-DCA0-4EC8-AC54-58025D2FAFF1}"/>
              </a:ext>
            </a:extLst>
          </p:cNvPr>
          <p:cNvCxnSpPr>
            <a:cxnSpLocks/>
          </p:cNvCxnSpPr>
          <p:nvPr/>
        </p:nvCxnSpPr>
        <p:spPr>
          <a:xfrm>
            <a:off x="6864662" y="755167"/>
            <a:ext cx="0" cy="560297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EA971E1-F170-4DFE-9A5E-0B401E69140B}"/>
                  </a:ext>
                </a:extLst>
              </p:cNvPr>
              <p:cNvSpPr/>
              <p:nvPr/>
            </p:nvSpPr>
            <p:spPr>
              <a:xfrm>
                <a:off x="1326702" y="857883"/>
                <a:ext cx="4211259" cy="14752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EA971E1-F170-4DFE-9A5E-0B401E6914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702" y="857883"/>
                <a:ext cx="4211259" cy="1475212"/>
              </a:xfrm>
              <a:prstGeom prst="rect">
                <a:avLst/>
              </a:prstGeom>
              <a:blipFill>
                <a:blip r:embed="rId2"/>
                <a:stretch>
                  <a:fillRect b="-20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3424EC41-779B-4D6C-A09F-0B5521D3E127}"/>
              </a:ext>
            </a:extLst>
          </p:cNvPr>
          <p:cNvSpPr txBox="1"/>
          <p:nvPr/>
        </p:nvSpPr>
        <p:spPr>
          <a:xfrm>
            <a:off x="6914887" y="1330172"/>
            <a:ext cx="522688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y = 0 to solve for x-intercept</a:t>
            </a:r>
          </a:p>
          <a:p>
            <a:pPr marL="342900" indent="-342900">
              <a:buFont typeface="+mj-lt"/>
              <a:buAutoNum type="arabicPeriod"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x = 0 to solve for y-intercept.</a:t>
            </a:r>
          </a:p>
        </p:txBody>
      </p:sp>
    </p:spTree>
    <p:extLst>
      <p:ext uri="{BB962C8B-B14F-4D97-AF65-F5344CB8AC3E}">
        <p14:creationId xmlns:p14="http://schemas.microsoft.com/office/powerpoint/2010/main" val="3337481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CCC4AF-3BEE-4066-9C6E-27D82EEED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31" y="58428"/>
            <a:ext cx="5942476" cy="280292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DD65969-C453-4C97-B277-15D09B1FCC68}"/>
              </a:ext>
            </a:extLst>
          </p:cNvPr>
          <p:cNvCxnSpPr>
            <a:cxnSpLocks/>
          </p:cNvCxnSpPr>
          <p:nvPr/>
        </p:nvCxnSpPr>
        <p:spPr>
          <a:xfrm>
            <a:off x="6008670" y="0"/>
            <a:ext cx="0" cy="638025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C0E114A9-F194-488C-A523-A6593827BA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0"/>
            <a:ext cx="6026218" cy="311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0694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80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Cambria Math</vt:lpstr>
      <vt:lpstr>Retrospect</vt:lpstr>
      <vt:lpstr>Unit 8 Standard Form (Intercepts)</vt:lpstr>
      <vt:lpstr>Find the x and y intercept of a line.</vt:lpstr>
      <vt:lpstr>Find the x and y intercept of a line.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43</cp:revision>
  <cp:lastPrinted>2018-09-28T22:52:40Z</cp:lastPrinted>
  <dcterms:created xsi:type="dcterms:W3CDTF">2018-08-29T02:57:50Z</dcterms:created>
  <dcterms:modified xsi:type="dcterms:W3CDTF">2020-07-29T18:23:12Z</dcterms:modified>
</cp:coreProperties>
</file>